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adee9652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adee9652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adee96522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adee96522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adee96522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adee96522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adee96522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adee96522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adee96522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adee96522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adee96522_1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adee96522_1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d55feda5a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d55feda5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d/16NZTQrSJRi7b4Y60mgEX0wViOW6kp0sv/p/1ezlxdzO6q97nFCcc_IKg431UQDcE2-2D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660000"/>
                </a:solidFill>
                <a:latin typeface="Montserrat"/>
                <a:ea typeface="Montserrat"/>
                <a:cs typeface="Montserrat"/>
                <a:sym typeface="Montserrat"/>
              </a:rPr>
              <a:t>Mentale Zorg voor Moslims</a:t>
            </a:r>
            <a:endParaRPr sz="238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660000"/>
                </a:solidFill>
                <a:latin typeface="Montserrat"/>
                <a:ea typeface="Montserrat"/>
                <a:cs typeface="Montserrat"/>
                <a:sym typeface="Montserrat"/>
              </a:rPr>
              <a:t>Soumaya A - Fatima O.S - Zohra M</a:t>
            </a:r>
            <a:endParaRPr b="1" sz="4800">
              <a:solidFill>
                <a:srgbClr val="66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660000"/>
                </a:solidFill>
                <a:latin typeface="Montserrat"/>
                <a:ea typeface="Montserrat"/>
                <a:cs typeface="Montserrat"/>
                <a:sym typeface="Montserrat"/>
              </a:rPr>
              <a:t>Naima el B. en Ardiana P.</a:t>
            </a:r>
            <a:br>
              <a:rPr b="1" lang="en" sz="4800">
                <a:solidFill>
                  <a:srgbClr val="6600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920">
                <a:solidFill>
                  <a:srgbClr val="660000"/>
                </a:solidFill>
                <a:latin typeface="Montserrat"/>
                <a:ea typeface="Montserrat"/>
                <a:cs typeface="Montserrat"/>
                <a:sym typeface="Montserrat"/>
              </a:rPr>
              <a:t>Mentale Zorg voor Moslims</a:t>
            </a:r>
            <a:endParaRPr sz="2380"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9163" y="0"/>
            <a:ext cx="2739900" cy="2111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0293" y="235875"/>
            <a:ext cx="2132806" cy="2166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5">
            <a:alphaModFix/>
          </a:blip>
          <a:srcRect b="0" l="5797" r="7026" t="0"/>
          <a:stretch/>
        </p:blipFill>
        <p:spPr>
          <a:xfrm>
            <a:off x="-127700" y="814525"/>
            <a:ext cx="2739900" cy="252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6">
            <a:alphaModFix/>
          </a:blip>
          <a:srcRect b="0" l="-11594" r="0" t="-11594"/>
          <a:stretch/>
        </p:blipFill>
        <p:spPr>
          <a:xfrm>
            <a:off x="5521962" y="2186213"/>
            <a:ext cx="2707717" cy="28643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/>
          <p:nvPr/>
        </p:nvSpPr>
        <p:spPr>
          <a:xfrm>
            <a:off x="2743200" y="3150400"/>
            <a:ext cx="1982400" cy="1628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 oplossing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942975" y="2489650"/>
            <a:ext cx="7158300" cy="16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 sz="1600">
                <a:latin typeface="Arial"/>
                <a:ea typeface="Arial"/>
                <a:cs typeface="Arial"/>
                <a:sym typeface="Arial"/>
              </a:rPr>
              <a:t>Binnen de moslimgemeenschap heerst er hedendaags nog een </a:t>
            </a:r>
            <a:r>
              <a:rPr b="1" i="1" lang="en" sz="1600">
                <a:latin typeface="Arial"/>
                <a:ea typeface="Arial"/>
                <a:cs typeface="Arial"/>
                <a:sym typeface="Arial"/>
              </a:rPr>
              <a:t>taboe</a:t>
            </a:r>
            <a:r>
              <a:rPr i="1" lang="en" sz="1600">
                <a:latin typeface="Arial"/>
                <a:ea typeface="Arial"/>
                <a:cs typeface="Arial"/>
                <a:sym typeface="Arial"/>
              </a:rPr>
              <a:t> op het </a:t>
            </a:r>
            <a:r>
              <a:rPr b="1" i="1" lang="en" sz="1600">
                <a:latin typeface="Arial"/>
                <a:ea typeface="Arial"/>
                <a:cs typeface="Arial"/>
                <a:sym typeface="Arial"/>
              </a:rPr>
              <a:t>bespreekbaar maken</a:t>
            </a:r>
            <a:r>
              <a:rPr i="1" lang="en" sz="1600">
                <a:latin typeface="Arial"/>
                <a:ea typeface="Arial"/>
                <a:cs typeface="Arial"/>
                <a:sym typeface="Arial"/>
              </a:rPr>
              <a:t> van mentale klachten en inschakelen van mentale zorg</a:t>
            </a:r>
            <a:endParaRPr i="1" sz="16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0"/>
            <a:ext cx="3383876" cy="260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184450" y="953675"/>
            <a:ext cx="8520600" cy="37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675" y="-107150"/>
            <a:ext cx="3153525" cy="32039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/>
          <p:nvPr/>
        </p:nvSpPr>
        <p:spPr>
          <a:xfrm>
            <a:off x="492950" y="1301075"/>
            <a:ext cx="2625300" cy="831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Mentale klachten stapelen zich op</a:t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492950" y="2453875"/>
            <a:ext cx="2625300" cy="831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levenskwaliteit gaat achteruit</a:t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492850" y="3686175"/>
            <a:ext cx="2625300" cy="910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Behandeling van de mentale klachten wordt complexer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258125" y="829375"/>
            <a:ext cx="8520600" cy="39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gankelijke platform bieden met verschillende tools die allen bijdragen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aan het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activeren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 van de moslimgemeenschap om mentale klachten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bespreekbaar te maken en professionele hulp te zoeken.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2973475" y="3455725"/>
            <a:ext cx="1939500" cy="1066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Hulpchat: op een laagdrempelige manier in gesprek over mentale klachten</a:t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567800" y="3455725"/>
            <a:ext cx="1939500" cy="1002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Filmpjes gericht op het normaliseren van mentale klachten</a:t>
            </a: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5379150" y="3455725"/>
            <a:ext cx="1939500" cy="1066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Trainingen</a:t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1221600" y="1943800"/>
            <a:ext cx="257100" cy="910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3493300" y="1943800"/>
            <a:ext cx="257100" cy="910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6011450" y="1868800"/>
            <a:ext cx="257100" cy="910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6997300" y="96475"/>
            <a:ext cx="2038800" cy="16758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 oplossing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11700" y="246425"/>
            <a:ext cx="8520600" cy="46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/>
              <a:t>4 fases</a:t>
            </a:r>
            <a:endParaRPr b="1"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2175" y="0"/>
            <a:ext cx="2751825" cy="2911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/>
          <p:nvPr/>
        </p:nvSpPr>
        <p:spPr>
          <a:xfrm>
            <a:off x="311700" y="1767925"/>
            <a:ext cx="3482700" cy="73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Bekendmaking van onze dienst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333150" y="2662775"/>
            <a:ext cx="3482700" cy="73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 uitbreiden</a:t>
            </a:r>
            <a:endParaRPr/>
          </a:p>
        </p:txBody>
      </p:sp>
      <p:sp>
        <p:nvSpPr>
          <p:cNvPr id="109" name="Google Shape;109;p18"/>
          <p:cNvSpPr/>
          <p:nvPr/>
        </p:nvSpPr>
        <p:spPr>
          <a:xfrm>
            <a:off x="333150" y="3557625"/>
            <a:ext cx="3557700" cy="73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Trainingen inhoudelijk uitwerken</a:t>
            </a: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311700" y="873375"/>
            <a:ext cx="3482700" cy="734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Filmpjes en hulpchat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idx="1" type="body"/>
          </p:nvPr>
        </p:nvSpPr>
        <p:spPr>
          <a:xfrm>
            <a:off x="2957525" y="1017975"/>
            <a:ext cx="5874900" cy="35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Geestelijk verzorgers/imams die bereid zijn een filmpje op te nemen waarin mentale klachten vanuit islamitisch oogpunt worden toegelicht (o.a. erkennen van mentale klachten)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Vrijwilligers voor het chatteam: studenten die een opleiding volgen gerelateerd aan psychosociale hulpverlening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Input voor de training: samenwerking met psychologen, geestelijk verzorgers en ervaringsdeskundigen 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16" name="Google Shape;116;p19"/>
          <p:cNvPicPr preferRelativeResize="0"/>
          <p:nvPr/>
        </p:nvPicPr>
        <p:blipFill rotWithShape="1">
          <a:blip r:embed="rId3">
            <a:alphaModFix/>
          </a:blip>
          <a:srcRect b="0" l="5797" r="7026" t="0"/>
          <a:stretch/>
        </p:blipFill>
        <p:spPr>
          <a:xfrm>
            <a:off x="40975" y="0"/>
            <a:ext cx="2739900" cy="25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latin typeface="Arial"/>
                <a:ea typeface="Arial"/>
                <a:cs typeface="Arial"/>
                <a:sym typeface="Arial"/>
              </a:rPr>
              <a:t>                                 </a:t>
            </a:r>
            <a:r>
              <a:rPr b="1" lang="en" sz="2000">
                <a:latin typeface="Arial"/>
                <a:ea typeface="Arial"/>
                <a:cs typeface="Arial"/>
                <a:sym typeface="Arial"/>
              </a:rPr>
              <a:t>Prototype website</a:t>
            </a:r>
            <a:endParaRPr/>
          </a:p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311700" y="15681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https://sites.google.com/d/16NZTQrSJRi7b4Y60mgEX0wViOW6kp0sv/p/1ezlxdzO6q97nFCcc_IKg431UQDcE2-2D/edit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